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jpeg" ContentType="image/jpe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heme/theme12.xml" ContentType="application/vnd.openxmlformats-officedocument.theme+xml"/>
  <Override PartName="/customXml/item3.xml" ContentType="application/xml"/>
  <Override PartName="/customXml/itemProps31.xml" ContentType="application/vnd.openxmlformats-officedocument.customXmlProperties+xml"/>
  <Override PartName="/ppt/slides/slide1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viewProps.xml" ContentType="application/vnd.openxmlformats-officedocument.presentationml.viewProps+xml"/>
  <Override PartName="/customXml/item22.xml" ContentType="application/xml"/>
  <Override PartName="/customXml/itemProps22.xml" ContentType="application/vnd.openxmlformats-officedocument.customXmlProperties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ppt/authors.xml" ContentType="application/vnd.ms-powerpoint.author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41BFB1F-23FC-9F36-30FA-DECD51CA641E}" name="Kaila Orsucci (TEKsystems, Inc.)" initials="KO(I" userId="S::v-korsucci@microsoft.com::e7aad994-0403-45c0-b7c8-0c969e213a38" providerId="AD"/>
  <p188:author id="{84FB8148-9464-6C57-92E8-788B128E693E}" name="Kirsten Ballweg" initials="KB" userId="S::kirstenb@microsoft.com::c47a99fc-9286-469c-b169-05c5a33df54a" providerId="AD"/>
  <p188:author id="{AB21A47C-7B25-CB16-8A25-0972AEFBA567}" name="Shawna Swanson" initials="SS" userId="S::shswanson@microsoft.com::586bed90-38fb-452d-bd30-6c7e2f92742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3156"/>
    <a:srgbClr val="673154"/>
    <a:srgbClr val="FFDCFD"/>
    <a:srgbClr val="D97A80"/>
    <a:srgbClr val="000000"/>
    <a:srgbClr val="F05E00"/>
    <a:srgbClr val="195B5A"/>
    <a:srgbClr val="3993C1"/>
    <a:srgbClr val="F98B57"/>
    <a:srgbClr val="DB74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41" autoAdjust="0"/>
    <p:restoredTop sz="95706" autoAdjust="0"/>
  </p:normalViewPr>
  <p:slideViewPr>
    <p:cSldViewPr snapToGrid="0" snapToObjects="1">
      <p:cViewPr>
        <p:scale>
          <a:sx n="100" d="100"/>
          <a:sy n="100" d="100"/>
        </p:scale>
        <p:origin x="-34" y="-677"/>
      </p:cViewPr>
      <p:guideLst/>
    </p:cSldViewPr>
  </p:slideViewPr>
  <p:notesTextViewPr>
    <p:cViewPr>
      <p:scale>
        <a:sx n="25" d="100"/>
        <a:sy n="25" d="100"/>
      </p:scale>
      <p:origin x="0" y="0"/>
    </p:cViewPr>
  </p:notesTextViewPr>
  <p:notesViewPr>
    <p:cSldViewPr snapToGrid="0" snapToObjects="1">
      <p:cViewPr varScale="1">
        <p:scale>
          <a:sx n="151" d="100"/>
          <a:sy n="151" d="100"/>
        </p:scale>
        <p:origin x="2552" y="192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ableStyles" Target="/ppt/tableStyles.xml" Id="rId8" /><Relationship Type="http://schemas.openxmlformats.org/officeDocument/2006/relationships/notesMaster" Target="/ppt/notesMasters/notesMaster11.xml" Id="rId3" /><Relationship Type="http://schemas.openxmlformats.org/officeDocument/2006/relationships/theme" Target="/ppt/theme/theme12.xml" Id="rId7" /><Relationship Type="http://schemas.openxmlformats.org/officeDocument/2006/relationships/customXml" Target="/customXml/item3.xml" Id="rId12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viewProps" Target="/ppt/viewProps.xml" Id="rId6" /><Relationship Type="http://schemas.openxmlformats.org/officeDocument/2006/relationships/customXml" Target="/customXml/item22.xml" Id="rId11" /><Relationship Type="http://schemas.openxmlformats.org/officeDocument/2006/relationships/presProps" Target="/ppt/presProps.xml" Id="rId5" /><Relationship Type="http://schemas.openxmlformats.org/officeDocument/2006/relationships/customXml" Target="/customXml/item13.xml" Id="rId10" /><Relationship Type="http://schemas.openxmlformats.org/officeDocument/2006/relationships/handoutMaster" Target="/ppt/handoutMasters/handoutMaster11.xml" Id="rId4" /><Relationship Type="http://schemas.microsoft.com/office/2018/10/relationships/authors" Target="/ppt/authors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539FC15-D4BE-AC0D-8E25-58570930DD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817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AE0A3-FC72-C943-8915-67B78CCBD2EB}" type="datetimeFigureOut">
              <a:rPr lang="en-US" smtClean="0"/>
              <a:t>4/29/2024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EF4D5-177F-4345-931A-46460CD21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493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image" Target="/ppt/media/image1.jpeg" Id="rId2" /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60F0E2A-FA03-61A4-0E28-59266D9812F9}"/>
              </a:ext>
            </a:extLst>
          </p:cNvPr>
          <p:cNvSpPr/>
          <p:nvPr userDrawn="1"/>
        </p:nvSpPr>
        <p:spPr>
          <a:xfrm>
            <a:off x="0" y="0"/>
            <a:ext cx="2519496" cy="7772400"/>
          </a:xfrm>
          <a:prstGeom prst="rect">
            <a:avLst/>
          </a:prstGeom>
          <a:solidFill>
            <a:srgbClr val="FFDCF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A87A0B3-FABD-BEB1-0965-32802BE7C539}"/>
              </a:ext>
            </a:extLst>
          </p:cNvPr>
          <p:cNvCxnSpPr>
            <a:cxnSpLocks/>
          </p:cNvCxnSpPr>
          <p:nvPr userDrawn="1"/>
        </p:nvCxnSpPr>
        <p:spPr>
          <a:xfrm>
            <a:off x="4512402" y="6062994"/>
            <a:ext cx="3368855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itle 2">
            <a:extLst>
              <a:ext uri="{FF2B5EF4-FFF2-40B4-BE49-F238E27FC236}">
                <a16:creationId xmlns:a16="http://schemas.microsoft.com/office/drawing/2014/main" id="{08A4F666-DF30-97CD-889A-F6338BED6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2101" y="2556872"/>
            <a:ext cx="5685482" cy="1535154"/>
          </a:xfrm>
        </p:spPr>
        <p:txBody>
          <a:bodyPr anchor="ctr"/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55B152E-D7BC-8BEA-BA31-7CFEC23BD4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37591" y="694816"/>
            <a:ext cx="5685481" cy="812741"/>
          </a:xfrm>
          <a:noFill/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2400" b="1" i="0" spc="0" baseline="0">
                <a:solidFill>
                  <a:schemeClr val="accent1"/>
                </a:solidFill>
                <a:latin typeface="+mn-lt"/>
                <a:cs typeface="Aptos Serif" panose="02020604070405020304" pitchFamily="18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F101ADAE-E103-C901-76BA-7BA810260C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37591" y="1911096"/>
            <a:ext cx="5689991" cy="572924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3000"/>
              </a:lnSpc>
              <a:spcBef>
                <a:spcPts val="0"/>
              </a:spcBef>
              <a:buNone/>
              <a:defRPr sz="1400" b="0" i="0" spc="0" baseline="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E064B010-6E6B-1255-F106-4DC0407C27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37591" y="4164878"/>
            <a:ext cx="5680969" cy="1095990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03000"/>
              </a:lnSpc>
              <a:spcBef>
                <a:spcPts val="0"/>
              </a:spcBef>
              <a:buNone/>
              <a:defRPr sz="1400" b="0" i="0" spc="0" baseline="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3" name="Text Placeholder 18">
            <a:extLst>
              <a:ext uri="{FF2B5EF4-FFF2-40B4-BE49-F238E27FC236}">
                <a16:creationId xmlns:a16="http://schemas.microsoft.com/office/drawing/2014/main" id="{45413EB6-168E-5915-6786-DC92D1EC05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12401" y="5656352"/>
            <a:ext cx="3368855" cy="384048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3000"/>
              </a:lnSpc>
              <a:spcBef>
                <a:spcPts val="0"/>
              </a:spcBef>
              <a:buNone/>
              <a:defRPr sz="4000" b="0" i="0" spc="0" baseline="0">
                <a:latin typeface="Rastanty Cortez" panose="02000506000000020003" pitchFamily="2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4" name="Text Placeholder 18">
            <a:extLst>
              <a:ext uri="{FF2B5EF4-FFF2-40B4-BE49-F238E27FC236}">
                <a16:creationId xmlns:a16="http://schemas.microsoft.com/office/drawing/2014/main" id="{DF4918CB-EA2A-5439-955D-D6C8BD5D98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12402" y="6092074"/>
            <a:ext cx="3368855" cy="384048"/>
          </a:xfr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050" b="0" i="0" cap="none" spc="0" baseline="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05F115BF-3DF6-F2F6-3A1D-FF16621A45D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512402" y="6545794"/>
            <a:ext cx="3368855" cy="384048"/>
          </a:xfr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0" i="0" cap="none" spc="0" baseline="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2" name="Text Placeholder 18">
            <a:extLst>
              <a:ext uri="{FF2B5EF4-FFF2-40B4-BE49-F238E27FC236}">
                <a16:creationId xmlns:a16="http://schemas.microsoft.com/office/drawing/2014/main" id="{92AC2BF3-871D-A223-3DBD-92495EC651C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512401" y="6988001"/>
            <a:ext cx="3368855" cy="365760"/>
          </a:xfr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050" b="0" i="0" cap="none" spc="0" baseline="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24B8A62-0399-6177-A605-54EA5BF226FB}"/>
              </a:ext>
            </a:extLst>
          </p:cNvPr>
          <p:cNvCxnSpPr>
            <a:cxnSpLocks/>
          </p:cNvCxnSpPr>
          <p:nvPr userDrawn="1"/>
        </p:nvCxnSpPr>
        <p:spPr>
          <a:xfrm>
            <a:off x="4512402" y="6958921"/>
            <a:ext cx="3368855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EFF4B677-78C1-5DE4-B6FB-1B78FC1FB32A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2526" y="269310"/>
            <a:ext cx="2422935" cy="707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70954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150" y="2171278"/>
            <a:ext cx="8674100" cy="45656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69DB7E-63D2-2E1D-03F9-A99EF313B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414338"/>
            <a:ext cx="8674100" cy="15017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823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ctr" defTabSz="1028700" rtl="0" eaLnBrk="1" latinLnBrk="0" hangingPunct="1">
        <a:lnSpc>
          <a:spcPct val="85000"/>
        </a:lnSpc>
        <a:spcBef>
          <a:spcPct val="0"/>
        </a:spcBef>
        <a:buNone/>
        <a:defRPr sz="4500" b="0" i="0" kern="1200">
          <a:solidFill>
            <a:schemeClr val="tx1"/>
          </a:solidFill>
          <a:latin typeface="+mj-lt"/>
          <a:ea typeface="+mj-ea"/>
          <a:cs typeface="Aptos Serif" panose="02020604070405020304" pitchFamily="18" charset="0"/>
        </a:defRPr>
      </a:lvl1pPr>
    </p:titleStyle>
    <p:bodyStyle>
      <a:lvl1pPr marL="0" indent="0" algn="l" defTabSz="1028700" rtl="0" eaLnBrk="1" latinLnBrk="0" hangingPunct="1">
        <a:lnSpc>
          <a:spcPct val="103000"/>
        </a:lnSpc>
        <a:spcBef>
          <a:spcPts val="1125"/>
        </a:spcBef>
        <a:buFont typeface="Arial" panose="020B0604020202020204" pitchFamily="34" charset="0"/>
        <a:buNone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14350" indent="0" algn="l" defTabSz="1028700" rtl="0" eaLnBrk="1" latinLnBrk="0" hangingPunct="1">
        <a:lnSpc>
          <a:spcPct val="103000"/>
        </a:lnSpc>
        <a:spcBef>
          <a:spcPts val="563"/>
        </a:spcBef>
        <a:buFont typeface="Arial" panose="020B0604020202020204" pitchFamily="34" charset="0"/>
        <a:buNone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0" algn="l" defTabSz="1028700" rtl="0" eaLnBrk="1" latinLnBrk="0" hangingPunct="1">
        <a:lnSpc>
          <a:spcPct val="103000"/>
        </a:lnSpc>
        <a:spcBef>
          <a:spcPts val="563"/>
        </a:spcBef>
        <a:buFont typeface="Arial" panose="020B0604020202020204" pitchFamily="34" charset="0"/>
        <a:buNone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0" algn="l" defTabSz="1028700" rtl="0" eaLnBrk="1" latinLnBrk="0" hangingPunct="1">
        <a:lnSpc>
          <a:spcPct val="103000"/>
        </a:lnSpc>
        <a:spcBef>
          <a:spcPts val="563"/>
        </a:spcBef>
        <a:buFont typeface="Arial" panose="020B0604020202020204" pitchFamily="34" charset="0"/>
        <a:buNone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0" algn="l" defTabSz="1028700" rtl="0" eaLnBrk="1" latinLnBrk="0" hangingPunct="1">
        <a:lnSpc>
          <a:spcPct val="103000"/>
        </a:lnSpc>
        <a:spcBef>
          <a:spcPts val="563"/>
        </a:spcBef>
        <a:buFont typeface="Arial" panose="020B0604020202020204" pitchFamily="34" charset="0"/>
        <a:buNone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0" pos="3168" userDrawn="1">
          <p15:clr>
            <a:srgbClr val="A4A3A4"/>
          </p15:clr>
        </p15:guide>
        <p15:guide id="51" orient="horz" pos="2448" userDrawn="1">
          <p15:clr>
            <a:srgbClr val="A4A3A4"/>
          </p15:clr>
        </p15:guide>
      </p15:sldGuideLst>
    </p:ext>
  </p:extLst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472BF0C4-FCBF-2AB0-786B-C48B16887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2101" y="2556872"/>
            <a:ext cx="5685482" cy="1535154"/>
          </a:xfrm>
        </p:spPr>
        <p:txBody>
          <a:bodyPr/>
          <a:lstStyle/>
          <a:p>
            <a:r>
              <a:rPr lang="en-US" dirty="0"/>
              <a:t>Devon Torres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592B4EB-173E-4EE1-31AC-1C058C7991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37591" y="694816"/>
            <a:ext cx="5685481" cy="812741"/>
          </a:xfrm>
        </p:spPr>
        <p:txBody>
          <a:bodyPr/>
          <a:lstStyle/>
          <a:p>
            <a:r>
              <a:rPr lang="en-US" dirty="0"/>
              <a:t>Employee of the Month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443D7-39AC-FB4D-EF5A-431A04CDC9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37591" y="1911096"/>
            <a:ext cx="5689991" cy="572924"/>
          </a:xfrm>
        </p:spPr>
        <p:txBody>
          <a:bodyPr/>
          <a:lstStyle/>
          <a:p>
            <a:r>
              <a:rPr lang="en-US" dirty="0"/>
              <a:t>is presented to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567A78-A3A6-1843-E41B-79134720BC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37591" y="4164878"/>
            <a:ext cx="5680969" cy="1095990"/>
          </a:xfrm>
        </p:spPr>
        <p:txBody>
          <a:bodyPr/>
          <a:lstStyle/>
          <a:p>
            <a:r>
              <a:rPr lang="en-US" dirty="0"/>
              <a:t>in recognition of their hard work and dedication.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3A54678-517B-54A4-FA4F-E518814260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12401" y="5656352"/>
            <a:ext cx="3368855" cy="384048"/>
          </a:xfrm>
        </p:spPr>
        <p:txBody>
          <a:bodyPr/>
          <a:lstStyle/>
          <a:p>
            <a:r>
              <a:rPr lang="en-US" dirty="0"/>
              <a:t>Yuuri Tanaka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60EC17-24FE-C5E8-73CA-69C00D2615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12402" y="6092074"/>
            <a:ext cx="3368855" cy="384048"/>
          </a:xfrm>
        </p:spPr>
        <p:txBody>
          <a:bodyPr/>
          <a:lstStyle/>
          <a:p>
            <a:r>
              <a:rPr lang="en-US" dirty="0"/>
              <a:t>Manager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9FBC609-E444-077C-88AD-B8D0144C029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512402" y="6545794"/>
            <a:ext cx="3368855" cy="384048"/>
          </a:xfrm>
        </p:spPr>
        <p:txBody>
          <a:bodyPr/>
          <a:lstStyle/>
          <a:p>
            <a:r>
              <a:rPr lang="en-US" dirty="0"/>
              <a:t>April 24, 20XX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54CECD4-A802-B958-0DEF-FDC248D9A74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512401" y="6988001"/>
            <a:ext cx="3368855" cy="365760"/>
          </a:xfrm>
        </p:spPr>
        <p:txBody>
          <a:bodyPr/>
          <a:lstStyle/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163181720"/>
      </p:ext>
    </p:extLst>
  </p:cSld>
  <p:clrMapOvr>
    <a:masterClrMapping/>
  </p:clrMapOvr>
</p:sld>
</file>

<file path=ppt/theme/theme12.xml><?xml version="1.0" encoding="utf-8"?>
<a:theme xmlns:a="http://schemas.openxmlformats.org/drawingml/2006/main" name="Custom">
  <a:themeElements>
    <a:clrScheme name="Custom 44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C3156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3">
      <a:majorFont>
        <a:latin typeface="Aptos Black"/>
        <a:ea typeface=""/>
        <a:cs typeface=""/>
      </a:majorFont>
      <a:minorFont>
        <a:latin typeface="Apto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 anchor="b">
        <a:noAutofit/>
      </a:bodyPr>
      <a:lstStyle>
        <a:defPPr algn="ctr">
          <a:defRPr sz="2700" spc="50" dirty="0">
            <a:solidFill>
              <a:srgbClr val="000000">
                <a:alpha val="100000"/>
              </a:srgbClr>
            </a:solidFill>
            <a:latin typeface="Boucherie Flared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P_Certificate_5_win32_KB-v3" id="{62313916-5951-4EE7-8D8C-3CFEE785D9E0}" vid="{2D84D63B-BC36-40C9-AD2F-84D889BE6CAB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1F4A4A9D-1271-46DE-9919-6E50B96D8F33}"/>
</file>

<file path=customXml/itemProps22.xml><?xml version="1.0" encoding="utf-8"?>
<ds:datastoreItem xmlns:ds="http://schemas.openxmlformats.org/officeDocument/2006/customXml" ds:itemID="{F996C90D-8780-458B-B708-D4438EA7D9C0}"/>
</file>

<file path=customXml/itemProps31.xml><?xml version="1.0" encoding="utf-8"?>
<ds:datastoreItem xmlns:ds="http://schemas.openxmlformats.org/officeDocument/2006/customXml" ds:itemID="{3151459A-E7E5-4DC0-AEB2-7EA1BC70ED94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8</ap:TotalTime>
  <ap:Words>26</ap:Words>
  <ap:Application>Microsoft Office PowerPoint</ap:Application>
  <ap:PresentationFormat>Custom</ap:PresentationFormat>
  <ap:Paragraphs>8</ap:Paragraphs>
  <ap:Slides>1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7">
      <vt:lpstr>Aptos</vt:lpstr>
      <vt:lpstr>Aptos Black</vt:lpstr>
      <vt:lpstr>Arial</vt:lpstr>
      <vt:lpstr>Calibri</vt:lpstr>
      <vt:lpstr>Rastanty Cortez</vt:lpstr>
      <vt:lpstr>Custom</vt:lpstr>
      <vt:lpstr>Devon Torres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terms:created xsi:type="dcterms:W3CDTF">2024-04-29T22:38:32Z</dcterms:created>
  <dcterms:modified xsi:type="dcterms:W3CDTF">2024-04-29T23:24:50Z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